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4" r:id="rId8"/>
    <p:sldId id="266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82" d="100"/>
          <a:sy n="82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/>
              <a:t>Uredite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povezoval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en povezoval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en povezoval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/>
              <a:t>Uredite sloge besedila matrice</a:t>
            </a:r>
          </a:p>
          <a:p>
            <a:pPr lvl="1" eaLnBrk="1" latinLnBrk="0" hangingPunct="1"/>
            <a:r>
              <a:rPr kumimoji="0" lang="sl-SI"/>
              <a:t>Druga raven</a:t>
            </a:r>
          </a:p>
          <a:p>
            <a:pPr lvl="2" eaLnBrk="1" latinLnBrk="0" hangingPunct="1"/>
            <a:r>
              <a:rPr kumimoji="0" lang="sl-SI"/>
              <a:t>Tretja raven</a:t>
            </a:r>
          </a:p>
          <a:p>
            <a:pPr lvl="3" eaLnBrk="1" latinLnBrk="0" hangingPunct="1"/>
            <a:r>
              <a:rPr kumimoji="0" lang="sl-SI"/>
              <a:t>Četrta raven</a:t>
            </a:r>
          </a:p>
          <a:p>
            <a:pPr lvl="4" eaLnBrk="1" latinLnBrk="0" hangingPunct="1"/>
            <a:r>
              <a:rPr kumimoji="0" lang="sl-SI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6AF83B-D3A3-4C17-908E-58F6BD6E18B5}" type="datetimeFigureOut">
              <a:rPr lang="sl-SI" smtClean="0"/>
              <a:t>8. 02. 2020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4127CD-35A9-49A5-87BF-A27A752EC9C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skrita.mesta/?hl=de" TargetMode="External"/><Relationship Id="rId2" Type="http://schemas.openxmlformats.org/officeDocument/2006/relationships/hyperlink" Target="https://upskritamesta.wixsite.com/officia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296144"/>
          </a:xfrm>
        </p:spPr>
        <p:txBody>
          <a:bodyPr>
            <a:noAutofit/>
          </a:bodyPr>
          <a:lstStyle/>
          <a:p>
            <a:r>
              <a:rPr lang="sl-SI" sz="6000" dirty="0">
                <a:solidFill>
                  <a:schemeClr val="tx1"/>
                </a:solidFill>
                <a:latin typeface="Calibri" pitchFamily="34" charset="0"/>
                <a:cs typeface="Aharoni" pitchFamily="2" charset="-79"/>
              </a:rPr>
              <a:t>UP SKRITA MESTA, d. o. o.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393305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sl-SI" sz="4800" b="1" dirty="0">
                <a:solidFill>
                  <a:schemeClr val="tx1"/>
                </a:solidFill>
                <a:latin typeface="Calibri" pitchFamily="34" charset="0"/>
                <a:cs typeface="Aharoni" pitchFamily="2" charset="-79"/>
              </a:rPr>
              <a:t>POSLOVNI NAČRT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628800"/>
            <a:ext cx="237626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2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975135-125D-4D5F-B58B-AFB458C76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Smo </a:t>
            </a:r>
            <a:r>
              <a:rPr lang="sl-S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escape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room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na prostem in ponujamo nov način raziskovanja slovenskih mest. Ponujamo nepozabno, zabavno in unikatno potepanje po različnih krajih kot še nikoli prej. 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Prihodke bomo ustvarjali s prodajo </a:t>
            </a:r>
            <a:r>
              <a:rPr lang="sl-SI" sz="2400">
                <a:latin typeface="Calibri" panose="020F0502020204030204" pitchFamily="34" charset="0"/>
                <a:cs typeface="Calibri" panose="020F0502020204030204" pitchFamily="34" charset="0"/>
              </a:rPr>
              <a:t>(organiziranja) dogodivščin 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po Sloveniji.</a:t>
            </a:r>
          </a:p>
          <a:p>
            <a:pPr marL="109728" indent="0">
              <a:buNone/>
            </a:pPr>
            <a:endParaRPr lang="sl-SI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7A4E03-B3FD-49F9-86A5-AA069AB5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SMO MI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0C9C2D-05CD-4CB6-903D-EDB0AB783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689648"/>
            <a:ext cx="30243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7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65A9E9-4A4B-4FCA-AF47-9A3A82C00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Naša prednost pred konkurenco je ta, da ponujamo butično, nadvse zabavno in sproščujoče odkrivanje skritih kotičkov mest. Zagotavljamo medsebojno druženje in skrb za manj oblegana mesta.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Naše ponudbe redno dopolnjujemo z novimi aktivnostmi in skrbimo za vedno sveže dogodivščine.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Naše ponudbe bomo zaščitili z avtorskim pravom.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Podjetje ima fiksne in variabilne stroške, ki rastejo z </a:t>
            </a:r>
            <a:r>
              <a:rPr lang="sl-SI" sz="2400">
                <a:latin typeface="Calibri" panose="020F0502020204030204" pitchFamily="34" charset="0"/>
                <a:cs typeface="Calibri" panose="020F0502020204030204" pitchFamily="34" charset="0"/>
              </a:rPr>
              <a:t>povečanjem povpraševanja. </a:t>
            </a:r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FB79C0-0839-4C36-B3C8-26FE4007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PONUDBE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A7C341-12F2-4459-A32F-CF9490D75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865" y="5085184"/>
            <a:ext cx="3080388" cy="160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5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DCA41E-A55D-4CFB-86A4-5D7AC373A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Trenutno je naš trg Slovenija vendar je naš cilj prodreti na mednarodni trg (prodaja licenc).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Naša konkurenca je velika, saj so vstopni stroški relativno majhni. Prednost napram nekaterim konkurentom (npr. </a:t>
            </a:r>
            <a:r>
              <a:rPr lang="sl-S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escape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room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-i) je, da ni potrebno plačevati najemnine za prostore na elitni lokaciji.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POZICIONIRANJE: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butična storitev.</a:t>
            </a:r>
          </a:p>
          <a:p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F2899F-78B4-48FF-AED4-B262F9B4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sl-SI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3A3C2E-7972-4496-9C3A-CD42D55A9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4497853"/>
            <a:ext cx="3201159" cy="216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DBFA46-2C98-41E1-8E6F-8A3AA34A5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Glavno sporočilo komuniciranja je nepozabno doživetje za celotno družino, skupino prijateljev… </a:t>
            </a:r>
          </a:p>
          <a:p>
            <a:pPr marL="566928" indent="-45720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Naši kanali komuniciranja so radio, televizija, digitalni mediji, socialna omrežja ter različne pisemske ponudbe za podjetja. </a:t>
            </a:r>
          </a:p>
          <a:p>
            <a:pPr marL="566928" indent="-457200">
              <a:buFont typeface="+mj-lt"/>
              <a:buAutoNum type="arabicPeriod"/>
            </a:pP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Spletna stran: 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https://upskritamesta.wixsite.com/official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sl-SI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Instagram</a:t>
            </a: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https://www.instagram.com/skrita.mesta/?hl=de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7F35A-9805-40D0-9536-8E742463E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477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594FF6-F1D1-489D-AB68-675C1E95E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Trenutne potrebe so računovodstvo, skrbnik spletne strani in socialnih omrežij, kadrovska služba, marketing, tajništvo in vodstvo.</a:t>
            </a:r>
          </a:p>
          <a:p>
            <a:pPr marL="566928" indent="-45720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Potrebe po kadrih v bodoče so na področju prodaje licenc v tujino.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E21235-5618-4173-8B80-6333689C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ZAPOSLENI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FA3D2B-8B6E-45AA-B84E-B2D1EFEBA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3342995"/>
            <a:ext cx="2664296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76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E79B45-CA1C-4F45-8DB7-CA8A8DD29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Za zagon podjetja je vsak družbenik vložil 10.000 EUR. 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TOKOVI PRIHODKOV: 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prihodki od prodaje učinkov in marža.</a:t>
            </a:r>
          </a:p>
          <a:p>
            <a:pPr marL="624078" indent="-514350">
              <a:buFont typeface="+mj-lt"/>
              <a:buAutoNum type="arabicPeriod"/>
            </a:pP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STROŠKI: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 stroški oglaševanja, zaposlenih in izvedbe.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4EAD30-3FE6-48FD-BF6F-63D8F95F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CB4208-4E0F-4E1C-82BC-19C92663AE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807"/>
          <a:stretch/>
        </p:blipFill>
        <p:spPr>
          <a:xfrm>
            <a:off x="4860032" y="2924944"/>
            <a:ext cx="3176761" cy="35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15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4A2E89-6117-4892-91F4-118AE292F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484784"/>
            <a:ext cx="8229600" cy="1143000"/>
          </a:xfrm>
        </p:spPr>
        <p:txBody>
          <a:bodyPr>
            <a:normAutofit/>
          </a:bodyPr>
          <a:lstStyle/>
          <a:p>
            <a:r>
              <a:rPr lang="sl-SI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RAZISKUJ Z NAMI!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436362-30A6-4A95-AA48-2F7466110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2924944"/>
            <a:ext cx="3313750" cy="331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15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357</TotalTime>
  <Words>310</Words>
  <Application>Microsoft Office PowerPoint</Application>
  <PresentationFormat>Diaprojekcija na zaslonu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5" baseType="lpstr">
      <vt:lpstr>Aharoni</vt:lpstr>
      <vt:lpstr>Calibri</vt:lpstr>
      <vt:lpstr>Lucida Sans Unicode</vt:lpstr>
      <vt:lpstr>Verdana</vt:lpstr>
      <vt:lpstr>Wingdings 2</vt:lpstr>
      <vt:lpstr>Wingdings 3</vt:lpstr>
      <vt:lpstr>Stekanje</vt:lpstr>
      <vt:lpstr>UP SKRITA MESTA, d. o. o.</vt:lpstr>
      <vt:lpstr>TO SMO MI</vt:lpstr>
      <vt:lpstr>PONUDBE</vt:lpstr>
      <vt:lpstr>PowerPointova predstavitev</vt:lpstr>
      <vt:lpstr>PowerPointova predstavitev</vt:lpstr>
      <vt:lpstr>ZAPOSLENI</vt:lpstr>
      <vt:lpstr>PowerPointova predstavitev</vt:lpstr>
      <vt:lpstr>RAZISKUJ Z NAMI!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 SKRITA MESTA, d. o. o.</dc:title>
  <dc:creator>17vbizjak</dc:creator>
  <cp:lastModifiedBy>Uporabnik</cp:lastModifiedBy>
  <cp:revision>32</cp:revision>
  <dcterms:created xsi:type="dcterms:W3CDTF">2020-02-06T09:27:09Z</dcterms:created>
  <dcterms:modified xsi:type="dcterms:W3CDTF">2020-02-08T15:57:23Z</dcterms:modified>
</cp:coreProperties>
</file>