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61" d="100"/>
          <a:sy n="61" d="100"/>
        </p:scale>
        <p:origin x="72"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sl-SI" smtClean="0"/>
              <a:t>Uredite slog naslova matrice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Uredite slog podnaslova matrice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aslov in na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sl-SI" smtClean="0"/>
              <a:t>Uredite slog naslova matrice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z napiso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l-SI" smtClean="0"/>
              <a:t>Uredite slog naslova matrice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ica z ime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sl-SI" smtClean="0"/>
              <a:t>Uredite slog naslova matrice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l-SI" smtClean="0"/>
              <a:t>Uredite sloge besedila matrice</a:t>
            </a:r>
          </a:p>
        </p:txBody>
      </p:sp>
      <p:sp>
        <p:nvSpPr>
          <p:cNvPr id="5" name="Date Placeholder 4"/>
          <p:cNvSpPr>
            <a:spLocks noGrp="1"/>
          </p:cNvSpPr>
          <p:nvPr>
            <p:ph type="dt" sz="half" idx="10"/>
          </p:nvPr>
        </p:nvSpPr>
        <p:spPr/>
        <p:txBody>
          <a:bodyPr/>
          <a:lstStyle/>
          <a:p>
            <a:fld id="{B61BEF0D-F0BB-DE4B-95CE-6DB70DBA9567}" type="datetimeFigureOut">
              <a:rPr lang="en-US" dirty="0"/>
              <a:pPr/>
              <a:t>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t kartice z imenom">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l-SI" smtClean="0"/>
              <a:t>Uredite slog naslova matrice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l-SI" smtClean="0"/>
              <a:t>Uredite sloge besedila matrice</a:t>
            </a:r>
          </a:p>
        </p:txBody>
      </p:sp>
      <p:sp>
        <p:nvSpPr>
          <p:cNvPr id="5" name="Date Placeholder 4"/>
          <p:cNvSpPr>
            <a:spLocks noGrp="1"/>
          </p:cNvSpPr>
          <p:nvPr>
            <p:ph type="dt" sz="half" idx="10"/>
          </p:nvPr>
        </p:nvSpPr>
        <p:spPr/>
        <p:txBody>
          <a:bodyPr/>
          <a:lstStyle/>
          <a:p>
            <a:fld id="{B61BEF0D-F0BB-DE4B-95CE-6DB70DBA9567}" type="datetimeFigureOut">
              <a:rPr lang="en-US" dirty="0"/>
              <a:pPr/>
              <a:t>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Resnično ali neresničn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sl-SI" smtClean="0"/>
              <a:t>Uredite slog naslova matrice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l-SI" smtClean="0"/>
              <a:t>Uredite sloge besedila matrice</a:t>
            </a:r>
          </a:p>
        </p:txBody>
      </p:sp>
      <p:sp>
        <p:nvSpPr>
          <p:cNvPr id="5" name="Date Placeholder 4"/>
          <p:cNvSpPr>
            <a:spLocks noGrp="1"/>
          </p:cNvSpPr>
          <p:nvPr>
            <p:ph type="dt" sz="half" idx="10"/>
          </p:nvPr>
        </p:nvSpPr>
        <p:spPr/>
        <p:txBody>
          <a:bodyPr/>
          <a:lstStyle/>
          <a:p>
            <a:fld id="{B61BEF0D-F0BB-DE4B-95CE-6DB70DBA9567}" type="datetimeFigureOut">
              <a:rPr lang="en-US" dirty="0"/>
              <a:pPr/>
              <a:t>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Vertical Text Placeholder 2"/>
          <p:cNvSpPr>
            <a:spLocks noGrp="1"/>
          </p:cNvSpPr>
          <p:nvPr>
            <p:ph type="body" orient="vert" idx="1"/>
          </p:nvPr>
        </p:nvSpPr>
        <p:spPr/>
        <p:txBody>
          <a:bodyPr vert="eaVert" ancho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sl-SI" smtClean="0"/>
              <a:t>Uredite slog naslova matrice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sl-SI" smtClean="0"/>
              <a:t>Uredite slog naslova matrice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sl-SI" smtClean="0"/>
              <a:t>Uredite slog naslova matrice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sl-SI" smtClean="0"/>
              <a:t>Uredite slog naslova matrice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sl-SI" smtClean="0"/>
              <a:t>Uredite slog naslova matrice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B61BEF0D-F0BB-DE4B-95CE-6DB70DBA9567}" type="datetimeFigureOut">
              <a:rPr lang="en-US" dirty="0"/>
              <a:pPr/>
              <a:t>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sl-SI" smtClean="0"/>
              <a:t>Uredite slog naslova matrice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l-SI" smtClean="0"/>
              <a:t>Kliknite ikono, če želite dodati sliko</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B61BEF0D-F0BB-DE4B-95CE-6DB70DBA9567}" type="datetimeFigureOut">
              <a:rPr lang="en-US" dirty="0"/>
              <a:pPr/>
              <a:t>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sl-SI" smtClean="0"/>
              <a:t>Uredite slog naslova matrice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2/11/2020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930401" y="635000"/>
            <a:ext cx="9371012" cy="1270000"/>
          </a:xfrm>
        </p:spPr>
        <p:txBody>
          <a:bodyPr/>
          <a:lstStyle/>
          <a:p>
            <a:r>
              <a:rPr lang="sl-SI" dirty="0" smtClean="0"/>
              <a:t>OPIS PODJETJA UP POWER INFO, D. O. O.</a:t>
            </a:r>
            <a:endParaRPr lang="sl-SI" dirty="0"/>
          </a:p>
        </p:txBody>
      </p:sp>
      <p:sp>
        <p:nvSpPr>
          <p:cNvPr id="3" name="Označba mesta vsebine 2"/>
          <p:cNvSpPr>
            <a:spLocks noGrp="1"/>
          </p:cNvSpPr>
          <p:nvPr>
            <p:ph idx="1"/>
          </p:nvPr>
        </p:nvSpPr>
        <p:spPr/>
        <p:txBody>
          <a:bodyPr/>
          <a:lstStyle/>
          <a:p>
            <a:r>
              <a:rPr lang="sl-SI" dirty="0" smtClean="0"/>
              <a:t>Naše </a:t>
            </a:r>
            <a:r>
              <a:rPr lang="sl-SI" dirty="0"/>
              <a:t>podjetje se po SKD ukvarja z informacijsko tehnologijo in računalniškimi storitvami povezane </a:t>
            </a:r>
            <a:r>
              <a:rPr lang="sl-SI" dirty="0" smtClean="0"/>
              <a:t>dejavnosti (J 62.09). </a:t>
            </a:r>
            <a:r>
              <a:rPr lang="sl-SI" dirty="0"/>
              <a:t>Naredili smo polnilno postajo za telefone, tablice in prenosnike, ki bi lahko bila v vseh učilnicah srednjih šol v Sloveniji. Naš pristop temelji na tem, </a:t>
            </a:r>
            <a:r>
              <a:rPr lang="sl-SI" dirty="0" smtClean="0"/>
              <a:t>da na vsaki srednji šoli predstavimo ravnateljem in učiteljem svoj izdelek in v </a:t>
            </a:r>
            <a:r>
              <a:rPr lang="sl-SI" dirty="0" err="1" smtClean="0"/>
              <a:t>podoro</a:t>
            </a:r>
            <a:r>
              <a:rPr lang="sl-SI" dirty="0" smtClean="0"/>
              <a:t> prodaje naredimo še anketo med dijaki o uporabi telefonov. V pričakovanju odgovorov bi potrebo po polnilnih postajah na konkretni šoli še podkrepili.</a:t>
            </a:r>
          </a:p>
          <a:p>
            <a:endParaRPr lang="sl-SI" dirty="0"/>
          </a:p>
        </p:txBody>
      </p:sp>
    </p:spTree>
    <p:extLst>
      <p:ext uri="{BB962C8B-B14F-4D97-AF65-F5344CB8AC3E}">
        <p14:creationId xmlns:p14="http://schemas.microsoft.com/office/powerpoint/2010/main" val="1929639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OPIS IZDELKA/STORITVE</a:t>
            </a:r>
            <a:endParaRPr lang="sl-SI" dirty="0"/>
          </a:p>
        </p:txBody>
      </p:sp>
      <p:sp>
        <p:nvSpPr>
          <p:cNvPr id="3" name="Označba mesta vsebine 2"/>
          <p:cNvSpPr>
            <a:spLocks noGrp="1"/>
          </p:cNvSpPr>
          <p:nvPr>
            <p:ph idx="1"/>
          </p:nvPr>
        </p:nvSpPr>
        <p:spPr/>
        <p:txBody>
          <a:bodyPr/>
          <a:lstStyle/>
          <a:p>
            <a:r>
              <a:rPr lang="sl-SI" dirty="0" smtClean="0"/>
              <a:t>Imamo </a:t>
            </a:r>
            <a:r>
              <a:rPr lang="sl-SI" dirty="0"/>
              <a:t>konkurenco, vendar ta ne temelji na enakem izdelku oziroma storitvi. </a:t>
            </a:r>
          </a:p>
          <a:p>
            <a:r>
              <a:rPr lang="sl-SI" dirty="0"/>
              <a:t>Model polnilne postaje, ki smo ga razvili se lahko uporabi za postavitev v </a:t>
            </a:r>
            <a:r>
              <a:rPr lang="sl-SI" dirty="0" smtClean="0"/>
              <a:t>učilnicah </a:t>
            </a:r>
            <a:r>
              <a:rPr lang="sl-SI" dirty="0"/>
              <a:t>ali zaradi svoje oblike prilagodi še za informativno funkcijo v obliki oglasov, kot je lahko na polnilno postajo postavljen tv ali za iskanje bolj podrobnih informacij, takrat ko je ekran na dotik povezan z androidom. Zaščitili jih bomo tako, da jih bomo zavarovali. Gledali bomo na to, da bomo za nižjo ceno dobili čim več materiala, katerega bomo uporabili kar se da najboljše in gledali tudi na to, da zavržemo čim manj materiala</a:t>
            </a:r>
          </a:p>
          <a:p>
            <a:endParaRPr lang="sl-SI" dirty="0"/>
          </a:p>
        </p:txBody>
      </p:sp>
    </p:spTree>
    <p:extLst>
      <p:ext uri="{BB962C8B-B14F-4D97-AF65-F5344CB8AC3E}">
        <p14:creationId xmlns:p14="http://schemas.microsoft.com/office/powerpoint/2010/main" val="1722811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PRODAJA</a:t>
            </a:r>
            <a:endParaRPr lang="sl-SI" dirty="0"/>
          </a:p>
        </p:txBody>
      </p:sp>
      <p:sp>
        <p:nvSpPr>
          <p:cNvPr id="3" name="Označba mesta vsebine 2"/>
          <p:cNvSpPr>
            <a:spLocks noGrp="1"/>
          </p:cNvSpPr>
          <p:nvPr>
            <p:ph idx="1"/>
          </p:nvPr>
        </p:nvSpPr>
        <p:spPr/>
        <p:txBody>
          <a:bodyPr/>
          <a:lstStyle/>
          <a:p>
            <a:r>
              <a:rPr lang="sl-SI" dirty="0"/>
              <a:t>Najprej bomo naš izdelek predstavili in prodali vsem srednjim šolam v Mariboru, nato se razširili po Podravski regiji in po Sloveniji, če bomo uspeli v Sloveniji se razširimo na tuji trg. </a:t>
            </a:r>
          </a:p>
          <a:p>
            <a:r>
              <a:rPr lang="sl-SI" dirty="0"/>
              <a:t>Pričakujemo veliko poslovno uspešnost, saj smo šolam z našim videom zelo dobro predstavili naš izdelek, ki je čisto nova poslovna ideja. Na trgu je do sedaj nekaj podobnega in sicer postaja za polnjenje telefonov v trgovskih centrih. Mi kot novo podjetje smo pa še vse skupaj to nadgradili in izboljšali v dobro nam vsem dijakom. </a:t>
            </a:r>
          </a:p>
          <a:p>
            <a:endParaRPr lang="sl-SI" dirty="0"/>
          </a:p>
        </p:txBody>
      </p:sp>
    </p:spTree>
    <p:extLst>
      <p:ext uri="{BB962C8B-B14F-4D97-AF65-F5344CB8AC3E}">
        <p14:creationId xmlns:p14="http://schemas.microsoft.com/office/powerpoint/2010/main" val="1623654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značba mesta vsebine 2"/>
          <p:cNvSpPr>
            <a:spLocks noGrp="1"/>
          </p:cNvSpPr>
          <p:nvPr>
            <p:ph idx="1"/>
          </p:nvPr>
        </p:nvSpPr>
        <p:spPr/>
        <p:txBody>
          <a:bodyPr/>
          <a:lstStyle/>
          <a:p>
            <a:r>
              <a:rPr lang="sl-SI" dirty="0"/>
              <a:t>Konkurenca nam je podjetje NAPOLNITE.SI, ukvarjajo se z najemom ali nakupom različnih polnilnih postaj, ki jih tudi lahko veliko opazimo v trgovskih centrih. Postaja ima tudi vgrajen LCD zaslon, ki podpira video kot tudi slikovno gradivo. Njihove prednosti so te, da si lahko vsak, ki ima prazen telefon napolni v svojem predalčku, saj ima hitro polnjenje, lahko si polnilno postajo najamemo tako smo brez stresa zaradi praznega telefona, omogoča varnost in brezplačno uporabo. Slabosti so, da ne nudijo možnosti za postavitev v srednjih šolah, nimajo </a:t>
            </a:r>
            <a:r>
              <a:rPr lang="sl-SI" dirty="0" err="1"/>
              <a:t>bluetooth</a:t>
            </a:r>
            <a:r>
              <a:rPr lang="sl-SI" dirty="0"/>
              <a:t> možnosti in </a:t>
            </a:r>
            <a:r>
              <a:rPr lang="sl-SI" dirty="0" err="1"/>
              <a:t>fm</a:t>
            </a:r>
            <a:r>
              <a:rPr lang="sl-SI" dirty="0"/>
              <a:t> oddajnika.</a:t>
            </a:r>
          </a:p>
        </p:txBody>
      </p:sp>
    </p:spTree>
    <p:extLst>
      <p:ext uri="{BB962C8B-B14F-4D97-AF65-F5344CB8AC3E}">
        <p14:creationId xmlns:p14="http://schemas.microsoft.com/office/powerpoint/2010/main" val="1612840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značba mesta vsebine 2"/>
          <p:cNvSpPr>
            <a:spLocks noGrp="1"/>
          </p:cNvSpPr>
          <p:nvPr>
            <p:ph idx="1"/>
          </p:nvPr>
        </p:nvSpPr>
        <p:spPr/>
        <p:txBody>
          <a:bodyPr/>
          <a:lstStyle/>
          <a:p>
            <a:r>
              <a:rPr lang="sl-SI" dirty="0"/>
              <a:t>Naš prodajni potencial so vse srednje šole v Sloveniji, ki jih je vse skupaj 183. Vsaki šoli, bi poslali eno polnilno postajo, saj če bi vsaka šola naročila toliko polnilnih postaj koliko je učilnic, bi bilo za šolo preveliki zalogaj. Šole bi lahko čez leta naredili dodatni nakup polnilnih postaj za več učilnic. </a:t>
            </a:r>
          </a:p>
          <a:p>
            <a:r>
              <a:rPr lang="sl-SI" dirty="0"/>
              <a:t>Odločili smo se za </a:t>
            </a:r>
            <a:r>
              <a:rPr lang="sl-SI" dirty="0" err="1"/>
              <a:t>pozicioniranje</a:t>
            </a:r>
            <a:r>
              <a:rPr lang="sl-SI" dirty="0"/>
              <a:t> cene, posnemanje smetane. Iz storitev v obdobju je v letu 2014-2018 rasel po 13,8%. Naš cilj je da začnemo z 16% in nato se premaknemo na 20%. </a:t>
            </a:r>
          </a:p>
          <a:p>
            <a:endParaRPr lang="sl-SI" dirty="0"/>
          </a:p>
        </p:txBody>
      </p:sp>
    </p:spTree>
    <p:extLst>
      <p:ext uri="{BB962C8B-B14F-4D97-AF65-F5344CB8AC3E}">
        <p14:creationId xmlns:p14="http://schemas.microsoft.com/office/powerpoint/2010/main" val="4011324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PROMOCIJSKI NAČRT</a:t>
            </a:r>
            <a:endParaRPr lang="sl-SI" dirty="0"/>
          </a:p>
        </p:txBody>
      </p:sp>
      <p:sp>
        <p:nvSpPr>
          <p:cNvPr id="3" name="Označba mesta vsebine 2"/>
          <p:cNvSpPr>
            <a:spLocks noGrp="1"/>
          </p:cNvSpPr>
          <p:nvPr>
            <p:ph idx="1"/>
          </p:nvPr>
        </p:nvSpPr>
        <p:spPr/>
        <p:txBody>
          <a:bodyPr/>
          <a:lstStyle/>
          <a:p>
            <a:r>
              <a:rPr lang="sl-SI" dirty="0" smtClean="0"/>
              <a:t>Izdelek </a:t>
            </a:r>
            <a:r>
              <a:rPr lang="sl-SI" dirty="0"/>
              <a:t>je zelo kakovosten, narejen iz lesnega materiala. Cena tega izdelka znaša med 1.000,00 EUR in 1.500,00 EUR. Izdelek je namenjen izključno za osnovne ter srednje šole, zato se cena lahko tudi na količino zmanjša. </a:t>
            </a:r>
          </a:p>
          <a:p>
            <a:r>
              <a:rPr lang="sl-SI" dirty="0"/>
              <a:t>V spodnjih povezavah najdete TV in radijski oglas ter spletno stran:</a:t>
            </a:r>
          </a:p>
          <a:p>
            <a:endParaRPr lang="sl-SI" dirty="0"/>
          </a:p>
        </p:txBody>
      </p:sp>
    </p:spTree>
    <p:extLst>
      <p:ext uri="{BB962C8B-B14F-4D97-AF65-F5344CB8AC3E}">
        <p14:creationId xmlns:p14="http://schemas.microsoft.com/office/powerpoint/2010/main" val="1354419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ZAPOSLENI</a:t>
            </a:r>
            <a:endParaRPr lang="sl-SI" dirty="0"/>
          </a:p>
        </p:txBody>
      </p:sp>
      <p:sp>
        <p:nvSpPr>
          <p:cNvPr id="3" name="Označba mesta vsebine 2"/>
          <p:cNvSpPr>
            <a:spLocks noGrp="1"/>
          </p:cNvSpPr>
          <p:nvPr>
            <p:ph idx="1"/>
          </p:nvPr>
        </p:nvSpPr>
        <p:spPr/>
        <p:txBody>
          <a:bodyPr/>
          <a:lstStyle/>
          <a:p>
            <a:r>
              <a:rPr lang="sl-SI" dirty="0" smtClean="0"/>
              <a:t>Zaposlenih </a:t>
            </a:r>
            <a:r>
              <a:rPr lang="sl-SI" dirty="0"/>
              <a:t>nas je 21. Vsak iz med zaposlenih ima svojo nalogo. Te naloge so: izdelava vizitk, spletne strani, </a:t>
            </a:r>
            <a:r>
              <a:rPr lang="sl-SI" dirty="0" err="1"/>
              <a:t>facebook</a:t>
            </a:r>
            <a:r>
              <a:rPr lang="sl-SI" dirty="0"/>
              <a:t> in </a:t>
            </a:r>
            <a:r>
              <a:rPr lang="sl-SI" dirty="0" err="1"/>
              <a:t>instagram</a:t>
            </a:r>
            <a:r>
              <a:rPr lang="sl-SI" dirty="0"/>
              <a:t> strani, kataloga, ankete in iskanje analize, tv oglasa, radijskega oglasa, iskanje ponudnikov za majice in prevoz, urejanje dokumentacije, primerjava konkurence, iskanje materiala za izdelavo izdelka, priprava sejemskega prostora </a:t>
            </a:r>
          </a:p>
          <a:p>
            <a:r>
              <a:rPr lang="sl-SI" dirty="0"/>
              <a:t>Zaposlovali bomo ljudi, ki imajo V. stopnjo izobrazbe smeri ekonomski tehnik, administrator, tajnik/tajnica, računovodja. Morali bodo biti komunikativni, samozavestni, delovni, zanesljivi, disciplinirani, polni idej, vestni. </a:t>
            </a:r>
          </a:p>
          <a:p>
            <a:endParaRPr lang="sl-SI" dirty="0"/>
          </a:p>
        </p:txBody>
      </p:sp>
    </p:spTree>
    <p:extLst>
      <p:ext uri="{BB962C8B-B14F-4D97-AF65-F5344CB8AC3E}">
        <p14:creationId xmlns:p14="http://schemas.microsoft.com/office/powerpoint/2010/main" val="535147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FINANČNI NAČRT</a:t>
            </a:r>
            <a:endParaRPr lang="sl-SI" dirty="0"/>
          </a:p>
        </p:txBody>
      </p:sp>
      <p:sp>
        <p:nvSpPr>
          <p:cNvPr id="3" name="Označba mesta vsebine 2"/>
          <p:cNvSpPr>
            <a:spLocks noGrp="1"/>
          </p:cNvSpPr>
          <p:nvPr>
            <p:ph idx="1"/>
          </p:nvPr>
        </p:nvSpPr>
        <p:spPr/>
        <p:txBody>
          <a:bodyPr/>
          <a:lstStyle/>
          <a:p>
            <a:pPr marL="0" indent="0">
              <a:buNone/>
            </a:pPr>
            <a:r>
              <a:rPr lang="sl-SI" b="1" dirty="0" smtClean="0"/>
              <a:t>ZAGONSKA SREDSTVA</a:t>
            </a:r>
          </a:p>
          <a:p>
            <a:r>
              <a:rPr lang="sl-SI" dirty="0" smtClean="0"/>
              <a:t>Denar </a:t>
            </a:r>
            <a:r>
              <a:rPr lang="sl-SI" dirty="0"/>
              <a:t>je prišel od vseh treh lastnikov </a:t>
            </a:r>
            <a:r>
              <a:rPr lang="sl-SI" dirty="0" smtClean="0"/>
              <a:t>podjetja v enakih deležih, </a:t>
            </a:r>
            <a:r>
              <a:rPr lang="sl-SI" dirty="0"/>
              <a:t>saj so skupaj vložili </a:t>
            </a:r>
            <a:r>
              <a:rPr lang="sl-SI" dirty="0" smtClean="0"/>
              <a:t>30.000,00 </a:t>
            </a:r>
            <a:r>
              <a:rPr lang="sl-SI" dirty="0"/>
              <a:t>EUR </a:t>
            </a:r>
            <a:r>
              <a:rPr lang="sl-SI" dirty="0" smtClean="0"/>
              <a:t>in pričeli s poslovanjem tako da nimamo obveznosti do tujih virov financiranja</a:t>
            </a:r>
          </a:p>
          <a:p>
            <a:pPr marL="0" indent="0">
              <a:buNone/>
            </a:pPr>
            <a:r>
              <a:rPr lang="sl-SI" b="1" dirty="0" smtClean="0"/>
              <a:t>NAŠI STROŠKI</a:t>
            </a:r>
          </a:p>
          <a:p>
            <a:r>
              <a:rPr lang="sl-SI" dirty="0" smtClean="0"/>
              <a:t>Stroški opreme so 4.665, 74 EUR</a:t>
            </a:r>
          </a:p>
          <a:p>
            <a:pPr marL="0" indent="0">
              <a:buNone/>
            </a:pPr>
            <a:r>
              <a:rPr lang="sl-SI" b="1" dirty="0" smtClean="0"/>
              <a:t>STROŠKI ZA IZDELAVO STANDARDNEGA MODELA</a:t>
            </a:r>
          </a:p>
          <a:p>
            <a:r>
              <a:rPr lang="sl-SI" dirty="0" smtClean="0"/>
              <a:t>Leseni del polnilne postaje nas je stal 460, 00 EUR</a:t>
            </a:r>
          </a:p>
          <a:p>
            <a:r>
              <a:rPr lang="sl-SI" dirty="0" smtClean="0"/>
              <a:t>Električni in elektronski del nas je stal 450, 00 EUR</a:t>
            </a:r>
          </a:p>
          <a:p>
            <a:r>
              <a:rPr lang="sl-SI" dirty="0" smtClean="0"/>
              <a:t>Skupni strošek za izdelavo standardnega modela je 910, 00 EUR.</a:t>
            </a:r>
          </a:p>
        </p:txBody>
      </p:sp>
    </p:spTree>
    <p:extLst>
      <p:ext uri="{BB962C8B-B14F-4D97-AF65-F5344CB8AC3E}">
        <p14:creationId xmlns:p14="http://schemas.microsoft.com/office/powerpoint/2010/main" val="1612239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značba mesta vsebine 2"/>
          <p:cNvSpPr>
            <a:spLocks noGrp="1"/>
          </p:cNvSpPr>
          <p:nvPr>
            <p:ph idx="1"/>
          </p:nvPr>
        </p:nvSpPr>
        <p:spPr/>
        <p:txBody>
          <a:bodyPr>
            <a:normAutofit lnSpcReduction="10000"/>
          </a:bodyPr>
          <a:lstStyle/>
          <a:p>
            <a:pPr marL="0" indent="0">
              <a:buNone/>
            </a:pPr>
            <a:r>
              <a:rPr lang="sl-SI" b="1" dirty="0" smtClean="0"/>
              <a:t>STROŠKI DISTRIBUCIJE IN LOGISTIKE</a:t>
            </a:r>
          </a:p>
          <a:p>
            <a:r>
              <a:rPr lang="sl-SI" dirty="0" smtClean="0"/>
              <a:t>Ker smo se odločili, da prvo leto nastopimo samo na trgu Mariborskih šol, ker so v neposredni bližini našega podjetja, ocenjujemo stroške distribucije in logistike na 15,00 EUR na prodano polnilno postajo.</a:t>
            </a:r>
          </a:p>
          <a:p>
            <a:pPr marL="0" indent="0">
              <a:buNone/>
            </a:pPr>
            <a:r>
              <a:rPr lang="sl-SI" b="1" dirty="0" smtClean="0"/>
              <a:t>STROŠKI KADROV</a:t>
            </a:r>
          </a:p>
          <a:p>
            <a:r>
              <a:rPr lang="sl-SI" dirty="0" smtClean="0"/>
              <a:t>Bruto plača delavca je 1.500, 00 EUR</a:t>
            </a:r>
          </a:p>
          <a:p>
            <a:r>
              <a:rPr lang="sl-SI" dirty="0" smtClean="0"/>
              <a:t>Neto plača delavca je 1.011, 36 EUR</a:t>
            </a:r>
          </a:p>
          <a:p>
            <a:r>
              <a:rPr lang="sl-SI" dirty="0" smtClean="0"/>
              <a:t>Stroški podjetja so 1.741, 50 EUR</a:t>
            </a:r>
          </a:p>
          <a:p>
            <a:r>
              <a:rPr lang="sl-SI" dirty="0" smtClean="0"/>
              <a:t>Plačati moramo 4 delavce. </a:t>
            </a:r>
          </a:p>
          <a:p>
            <a:r>
              <a:rPr lang="sl-SI" dirty="0" smtClean="0"/>
              <a:t>Prodati moramo 4 polnilne postaje, da lahko plačamo vse delavce in ostane nam 1.393, 96 EUR.</a:t>
            </a:r>
          </a:p>
          <a:p>
            <a:endParaRPr lang="sl-SI" dirty="0"/>
          </a:p>
        </p:txBody>
      </p:sp>
    </p:spTree>
    <p:extLst>
      <p:ext uri="{BB962C8B-B14F-4D97-AF65-F5344CB8AC3E}">
        <p14:creationId xmlns:p14="http://schemas.microsoft.com/office/powerpoint/2010/main" val="3805661711"/>
      </p:ext>
    </p:extLst>
  </p:cSld>
  <p:clrMapOvr>
    <a:masterClrMapping/>
  </p:clrMapOvr>
</p:sld>
</file>

<file path=ppt/theme/theme1.xml><?xml version="1.0" encoding="utf-8"?>
<a:theme xmlns:a="http://schemas.openxmlformats.org/drawingml/2006/main" name="Jata">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229</TotalTime>
  <Words>831</Words>
  <Application>Microsoft Office PowerPoint</Application>
  <PresentationFormat>Širokozaslonsko</PresentationFormat>
  <Paragraphs>34</Paragraphs>
  <Slides>9</Slides>
  <Notes>0</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9</vt:i4>
      </vt:variant>
    </vt:vector>
  </HeadingPairs>
  <TitlesOfParts>
    <vt:vector size="13" baseType="lpstr">
      <vt:lpstr>Arial</vt:lpstr>
      <vt:lpstr>Century Gothic</vt:lpstr>
      <vt:lpstr>Wingdings 3</vt:lpstr>
      <vt:lpstr>Jata</vt:lpstr>
      <vt:lpstr>OPIS PODJETJA UP POWER INFO, D. O. O.</vt:lpstr>
      <vt:lpstr>OPIS IZDELKA/STORITVE</vt:lpstr>
      <vt:lpstr>PRODAJA</vt:lpstr>
      <vt:lpstr>PowerPointova predstavitev</vt:lpstr>
      <vt:lpstr>PowerPointova predstavitev</vt:lpstr>
      <vt:lpstr>PROMOCIJSKI NAČRT</vt:lpstr>
      <vt:lpstr>ZAPOSLENI</vt:lpstr>
      <vt:lpstr>FINANČNI NAČRT</vt:lpstr>
      <vt:lpstr>PowerPointova predstavitev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OPIS PODJETJA UP POWER INFO, D. O. O.</dc:title>
  <dc:creator>Uporabnik</dc:creator>
  <cp:lastModifiedBy>Šef</cp:lastModifiedBy>
  <cp:revision>9</cp:revision>
  <dcterms:created xsi:type="dcterms:W3CDTF">2020-02-10T07:08:26Z</dcterms:created>
  <dcterms:modified xsi:type="dcterms:W3CDTF">2020-02-11T13:08:15Z</dcterms:modified>
</cp:coreProperties>
</file>